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notesMasterIdLst>
    <p:notesMasterId r:id="rId18"/>
  </p:notesMasterIdLst>
  <p:sldIdLst>
    <p:sldId id="256" r:id="rId5"/>
    <p:sldId id="2050" r:id="rId6"/>
    <p:sldId id="2051" r:id="rId7"/>
    <p:sldId id="270" r:id="rId8"/>
    <p:sldId id="2057" r:id="rId9"/>
    <p:sldId id="272" r:id="rId10"/>
    <p:sldId id="276" r:id="rId11"/>
    <p:sldId id="277" r:id="rId12"/>
    <p:sldId id="278" r:id="rId13"/>
    <p:sldId id="279" r:id="rId14"/>
    <p:sldId id="280" r:id="rId15"/>
    <p:sldId id="281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pos="1527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5541" userDrawn="1">
          <p15:clr>
            <a:srgbClr val="A4A3A4"/>
          </p15:clr>
        </p15:guide>
        <p15:guide id="8" pos="2139" userDrawn="1">
          <p15:clr>
            <a:srgbClr val="A4A3A4"/>
          </p15:clr>
        </p15:guide>
        <p15:guide id="9" pos="438" userDrawn="1">
          <p15:clr>
            <a:srgbClr val="A4A3A4"/>
          </p15:clr>
        </p15:guide>
        <p15:guide id="10" orient="horz" pos="42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4D4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7D94E3-5111-4E73-9053-CD3382C9444B}" v="9" dt="2026-01-21T12:19:45.643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74"/>
    <p:restoredTop sz="95439"/>
  </p:normalViewPr>
  <p:slideViewPr>
    <p:cSldViewPr snapToGrid="0" snapToObjects="1" showGuides="1">
      <p:cViewPr varScale="1">
        <p:scale>
          <a:sx n="86" d="100"/>
          <a:sy n="86" d="100"/>
        </p:scale>
        <p:origin x="134" y="58"/>
      </p:cViewPr>
      <p:guideLst>
        <p:guide orient="horz" pos="2160"/>
        <p:guide pos="7242"/>
        <p:guide pos="1527"/>
        <p:guide pos="3840"/>
        <p:guide orient="horz" pos="346"/>
        <p:guide orient="horz" pos="3974"/>
        <p:guide pos="5541"/>
        <p:guide pos="2139"/>
        <p:guide pos="438"/>
        <p:guide orient="horz" pos="42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a Ternik" userId="d551d264-4cb9-428f-8ffc-f81549f5ede4" providerId="ADAL" clId="{E67D94E3-5111-4E73-9053-CD3382C9444B}"/>
    <pc:docChg chg="undo custSel modSld">
      <pc:chgData name="Simona Ternik" userId="d551d264-4cb9-428f-8ffc-f81549f5ede4" providerId="ADAL" clId="{E67D94E3-5111-4E73-9053-CD3382C9444B}" dt="2026-01-21T12:19:58.418" v="45" actId="20577"/>
      <pc:docMkLst>
        <pc:docMk/>
      </pc:docMkLst>
      <pc:sldChg chg="modSp mod">
        <pc:chgData name="Simona Ternik" userId="d551d264-4cb9-428f-8ffc-f81549f5ede4" providerId="ADAL" clId="{E67D94E3-5111-4E73-9053-CD3382C9444B}" dt="2026-01-21T12:06:05.182" v="7" actId="20577"/>
        <pc:sldMkLst>
          <pc:docMk/>
          <pc:sldMk cId="2918866253" sldId="256"/>
        </pc:sldMkLst>
        <pc:spChg chg="mod">
          <ac:chgData name="Simona Ternik" userId="d551d264-4cb9-428f-8ffc-f81549f5ede4" providerId="ADAL" clId="{E67D94E3-5111-4E73-9053-CD3382C9444B}" dt="2026-01-21T12:06:05.182" v="7" actId="20577"/>
          <ac:spMkLst>
            <pc:docMk/>
            <pc:sldMk cId="2918866253" sldId="256"/>
            <ac:spMk id="6" creationId="{879A8AB6-66C1-4F24-A919-B48F5BB0626C}"/>
          </ac:spMkLst>
        </pc:spChg>
      </pc:sldChg>
      <pc:sldChg chg="addSp delSp mod">
        <pc:chgData name="Simona Ternik" userId="d551d264-4cb9-428f-8ffc-f81549f5ede4" providerId="ADAL" clId="{E67D94E3-5111-4E73-9053-CD3382C9444B}" dt="2026-01-21T12:15:34.979" v="13"/>
        <pc:sldMkLst>
          <pc:docMk/>
          <pc:sldMk cId="3782810155" sldId="270"/>
        </pc:sldMkLst>
        <pc:spChg chg="del">
          <ac:chgData name="Simona Ternik" userId="d551d264-4cb9-428f-8ffc-f81549f5ede4" providerId="ADAL" clId="{E67D94E3-5111-4E73-9053-CD3382C9444B}" dt="2026-01-21T12:15:07.149" v="12" actId="478"/>
          <ac:spMkLst>
            <pc:docMk/>
            <pc:sldMk cId="3782810155" sldId="270"/>
            <ac:spMk id="6" creationId="{D1A8E04C-C0D9-495D-A496-FCD53E5BF981}"/>
          </ac:spMkLst>
        </pc:spChg>
        <pc:picChg chg="add">
          <ac:chgData name="Simona Ternik" userId="d551d264-4cb9-428f-8ffc-f81549f5ede4" providerId="ADAL" clId="{E67D94E3-5111-4E73-9053-CD3382C9444B}" dt="2026-01-21T12:15:34.979" v="13"/>
          <ac:picMkLst>
            <pc:docMk/>
            <pc:sldMk cId="3782810155" sldId="270"/>
            <ac:picMk id="5" creationId="{4B03CC30-A44E-4CCE-9355-9B67FC896BFD}"/>
          </ac:picMkLst>
        </pc:picChg>
      </pc:sldChg>
      <pc:sldChg chg="addSp delSp modSp mod">
        <pc:chgData name="Simona Ternik" userId="d551d264-4cb9-428f-8ffc-f81549f5ede4" providerId="ADAL" clId="{E67D94E3-5111-4E73-9053-CD3382C9444B}" dt="2026-01-21T12:16:49.838" v="27"/>
        <pc:sldMkLst>
          <pc:docMk/>
          <pc:sldMk cId="3847782352" sldId="272"/>
        </pc:sldMkLst>
        <pc:spChg chg="del">
          <ac:chgData name="Simona Ternik" userId="d551d264-4cb9-428f-8ffc-f81549f5ede4" providerId="ADAL" clId="{E67D94E3-5111-4E73-9053-CD3382C9444B}" dt="2026-01-21T12:16:18.182" v="22" actId="478"/>
          <ac:spMkLst>
            <pc:docMk/>
            <pc:sldMk cId="3847782352" sldId="272"/>
            <ac:spMk id="5" creationId="{0D88CA8A-638E-45C5-BA39-158ECA16ABDE}"/>
          </ac:spMkLst>
        </pc:spChg>
        <pc:picChg chg="add del">
          <ac:chgData name="Simona Ternik" userId="d551d264-4cb9-428f-8ffc-f81549f5ede4" providerId="ADAL" clId="{E67D94E3-5111-4E73-9053-CD3382C9444B}" dt="2026-01-21T12:16:15.965" v="21" actId="478"/>
          <ac:picMkLst>
            <pc:docMk/>
            <pc:sldMk cId="3847782352" sldId="272"/>
            <ac:picMk id="4" creationId="{26A4B2A1-C325-4F41-AF82-F9FB2DD254AE}"/>
          </ac:picMkLst>
        </pc:picChg>
        <pc:picChg chg="add mod">
          <ac:chgData name="Simona Ternik" userId="d551d264-4cb9-428f-8ffc-f81549f5ede4" providerId="ADAL" clId="{E67D94E3-5111-4E73-9053-CD3382C9444B}" dt="2026-01-21T12:16:41.342" v="26" actId="14100"/>
          <ac:picMkLst>
            <pc:docMk/>
            <pc:sldMk cId="3847782352" sldId="272"/>
            <ac:picMk id="6" creationId="{B9FFC299-11B7-4F8C-AAAA-E32BCA99C278}"/>
          </ac:picMkLst>
        </pc:picChg>
        <pc:picChg chg="add">
          <ac:chgData name="Simona Ternik" userId="d551d264-4cb9-428f-8ffc-f81549f5ede4" providerId="ADAL" clId="{E67D94E3-5111-4E73-9053-CD3382C9444B}" dt="2026-01-21T12:16:49.838" v="27"/>
          <ac:picMkLst>
            <pc:docMk/>
            <pc:sldMk cId="3847782352" sldId="272"/>
            <ac:picMk id="7" creationId="{3414411F-B44B-448A-8921-1AF83B23CADA}"/>
          </ac:picMkLst>
        </pc:picChg>
      </pc:sldChg>
      <pc:sldChg chg="addSp delSp modSp mod">
        <pc:chgData name="Simona Ternik" userId="d551d264-4cb9-428f-8ffc-f81549f5ede4" providerId="ADAL" clId="{E67D94E3-5111-4E73-9053-CD3382C9444B}" dt="2026-01-21T12:17:25.114" v="32" actId="14100"/>
        <pc:sldMkLst>
          <pc:docMk/>
          <pc:sldMk cId="1446765615" sldId="279"/>
        </pc:sldMkLst>
        <pc:spChg chg="del">
          <ac:chgData name="Simona Ternik" userId="d551d264-4cb9-428f-8ffc-f81549f5ede4" providerId="ADAL" clId="{E67D94E3-5111-4E73-9053-CD3382C9444B}" dt="2026-01-21T12:17:09.165" v="28" actId="478"/>
          <ac:spMkLst>
            <pc:docMk/>
            <pc:sldMk cId="1446765615" sldId="279"/>
            <ac:spMk id="5" creationId="{0D88CA8A-638E-45C5-BA39-158ECA16ABDE}"/>
          </ac:spMkLst>
        </pc:spChg>
        <pc:picChg chg="add mod">
          <ac:chgData name="Simona Ternik" userId="d551d264-4cb9-428f-8ffc-f81549f5ede4" providerId="ADAL" clId="{E67D94E3-5111-4E73-9053-CD3382C9444B}" dt="2026-01-21T12:17:25.114" v="32" actId="14100"/>
          <ac:picMkLst>
            <pc:docMk/>
            <pc:sldMk cId="1446765615" sldId="279"/>
            <ac:picMk id="6" creationId="{959F70AB-644B-4B93-B47D-1DA0274EC873}"/>
          </ac:picMkLst>
        </pc:picChg>
      </pc:sldChg>
      <pc:sldChg chg="addSp delSp mod">
        <pc:chgData name="Simona Ternik" userId="d551d264-4cb9-428f-8ffc-f81549f5ede4" providerId="ADAL" clId="{E67D94E3-5111-4E73-9053-CD3382C9444B}" dt="2026-01-21T12:19:25.813" v="36"/>
        <pc:sldMkLst>
          <pc:docMk/>
          <pc:sldMk cId="3993401359" sldId="280"/>
        </pc:sldMkLst>
        <pc:spChg chg="del">
          <ac:chgData name="Simona Ternik" userId="d551d264-4cb9-428f-8ffc-f81549f5ede4" providerId="ADAL" clId="{E67D94E3-5111-4E73-9053-CD3382C9444B}" dt="2026-01-21T12:19:14.804" v="35" actId="478"/>
          <ac:spMkLst>
            <pc:docMk/>
            <pc:sldMk cId="3993401359" sldId="280"/>
            <ac:spMk id="5" creationId="{0D88CA8A-638E-45C5-BA39-158ECA16ABDE}"/>
          </ac:spMkLst>
        </pc:spChg>
        <pc:picChg chg="add del">
          <ac:chgData name="Simona Ternik" userId="d551d264-4cb9-428f-8ffc-f81549f5ede4" providerId="ADAL" clId="{E67D94E3-5111-4E73-9053-CD3382C9444B}" dt="2026-01-21T12:17:33.170" v="34" actId="478"/>
          <ac:picMkLst>
            <pc:docMk/>
            <pc:sldMk cId="3993401359" sldId="280"/>
            <ac:picMk id="4" creationId="{26A4B2A1-C325-4F41-AF82-F9FB2DD254AE}"/>
          </ac:picMkLst>
        </pc:picChg>
        <pc:picChg chg="add">
          <ac:chgData name="Simona Ternik" userId="d551d264-4cb9-428f-8ffc-f81549f5ede4" providerId="ADAL" clId="{E67D94E3-5111-4E73-9053-CD3382C9444B}" dt="2026-01-21T12:19:25.813" v="36"/>
          <ac:picMkLst>
            <pc:docMk/>
            <pc:sldMk cId="3993401359" sldId="280"/>
            <ac:picMk id="6" creationId="{3BBD5F20-ADF6-4DB0-A5F9-A3ABA6140CE8}"/>
          </ac:picMkLst>
        </pc:picChg>
      </pc:sldChg>
      <pc:sldChg chg="addSp delSp modSp mod">
        <pc:chgData name="Simona Ternik" userId="d551d264-4cb9-428f-8ffc-f81549f5ede4" providerId="ADAL" clId="{E67D94E3-5111-4E73-9053-CD3382C9444B}" dt="2026-01-21T12:19:47.440" v="39" actId="1076"/>
        <pc:sldMkLst>
          <pc:docMk/>
          <pc:sldMk cId="2088692890" sldId="281"/>
        </pc:sldMkLst>
        <pc:spChg chg="del">
          <ac:chgData name="Simona Ternik" userId="d551d264-4cb9-428f-8ffc-f81549f5ede4" providerId="ADAL" clId="{E67D94E3-5111-4E73-9053-CD3382C9444B}" dt="2026-01-21T12:19:33.511" v="37" actId="478"/>
          <ac:spMkLst>
            <pc:docMk/>
            <pc:sldMk cId="2088692890" sldId="281"/>
            <ac:spMk id="5" creationId="{0D88CA8A-638E-45C5-BA39-158ECA16ABDE}"/>
          </ac:spMkLst>
        </pc:spChg>
        <pc:picChg chg="add mod">
          <ac:chgData name="Simona Ternik" userId="d551d264-4cb9-428f-8ffc-f81549f5ede4" providerId="ADAL" clId="{E67D94E3-5111-4E73-9053-CD3382C9444B}" dt="2026-01-21T12:19:47.440" v="39" actId="1076"/>
          <ac:picMkLst>
            <pc:docMk/>
            <pc:sldMk cId="2088692890" sldId="281"/>
            <ac:picMk id="6" creationId="{C212FAA8-2ADF-4D13-BB89-B48C8D18F8DA}"/>
          </ac:picMkLst>
        </pc:picChg>
      </pc:sldChg>
      <pc:sldChg chg="modSp mod">
        <pc:chgData name="Simona Ternik" userId="d551d264-4cb9-428f-8ffc-f81549f5ede4" providerId="ADAL" clId="{E67D94E3-5111-4E73-9053-CD3382C9444B}" dt="2026-01-21T12:19:58.418" v="45" actId="20577"/>
        <pc:sldMkLst>
          <pc:docMk/>
          <pc:sldMk cId="826060918" sldId="282"/>
        </pc:sldMkLst>
        <pc:spChg chg="mod">
          <ac:chgData name="Simona Ternik" userId="d551d264-4cb9-428f-8ffc-f81549f5ede4" providerId="ADAL" clId="{E67D94E3-5111-4E73-9053-CD3382C9444B}" dt="2026-01-21T12:19:58.418" v="45" actId="20577"/>
          <ac:spMkLst>
            <pc:docMk/>
            <pc:sldMk cId="826060918" sldId="282"/>
            <ac:spMk id="5" creationId="{0D88CA8A-638E-45C5-BA39-158ECA16ABDE}"/>
          </ac:spMkLst>
        </pc:spChg>
      </pc:sldChg>
      <pc:sldChg chg="addSp delSp modSp mod">
        <pc:chgData name="Simona Ternik" userId="d551d264-4cb9-428f-8ffc-f81549f5ede4" providerId="ADAL" clId="{E67D94E3-5111-4E73-9053-CD3382C9444B}" dt="2026-01-21T12:15:02.443" v="11"/>
        <pc:sldMkLst>
          <pc:docMk/>
          <pc:sldMk cId="1222940658" sldId="2051"/>
        </pc:sldMkLst>
        <pc:spChg chg="del mod">
          <ac:chgData name="Simona Ternik" userId="d551d264-4cb9-428f-8ffc-f81549f5ede4" providerId="ADAL" clId="{E67D94E3-5111-4E73-9053-CD3382C9444B}" dt="2026-01-21T12:14:49.393" v="10" actId="478"/>
          <ac:spMkLst>
            <pc:docMk/>
            <pc:sldMk cId="1222940658" sldId="2051"/>
            <ac:spMk id="6" creationId="{D1A8E04C-C0D9-495D-A496-FCD53E5BF981}"/>
          </ac:spMkLst>
        </pc:spChg>
        <pc:picChg chg="add">
          <ac:chgData name="Simona Ternik" userId="d551d264-4cb9-428f-8ffc-f81549f5ede4" providerId="ADAL" clId="{E67D94E3-5111-4E73-9053-CD3382C9444B}" dt="2026-01-21T12:15:02.443" v="11"/>
          <ac:picMkLst>
            <pc:docMk/>
            <pc:sldMk cId="1222940658" sldId="2051"/>
            <ac:picMk id="5" creationId="{8325547B-2CF7-42B8-8024-B5C731DF39D0}"/>
          </ac:picMkLst>
        </pc:picChg>
      </pc:sldChg>
      <pc:sldChg chg="addSp delSp modSp mod">
        <pc:chgData name="Simona Ternik" userId="d551d264-4cb9-428f-8ffc-f81549f5ede4" providerId="ADAL" clId="{E67D94E3-5111-4E73-9053-CD3382C9444B}" dt="2026-01-21T12:16:08.914" v="19" actId="1076"/>
        <pc:sldMkLst>
          <pc:docMk/>
          <pc:sldMk cId="728044407" sldId="2057"/>
        </pc:sldMkLst>
        <pc:spChg chg="del mod">
          <ac:chgData name="Simona Ternik" userId="d551d264-4cb9-428f-8ffc-f81549f5ede4" providerId="ADAL" clId="{E67D94E3-5111-4E73-9053-CD3382C9444B}" dt="2026-01-21T12:15:43.174" v="15" actId="478"/>
          <ac:spMkLst>
            <pc:docMk/>
            <pc:sldMk cId="728044407" sldId="2057"/>
            <ac:spMk id="5" creationId="{0D88CA8A-638E-45C5-BA39-158ECA16ABDE}"/>
          </ac:spMkLst>
        </pc:spChg>
        <pc:picChg chg="add">
          <ac:chgData name="Simona Ternik" userId="d551d264-4cb9-428f-8ffc-f81549f5ede4" providerId="ADAL" clId="{E67D94E3-5111-4E73-9053-CD3382C9444B}" dt="2026-01-21T12:15:58.440" v="16"/>
          <ac:picMkLst>
            <pc:docMk/>
            <pc:sldMk cId="728044407" sldId="2057"/>
            <ac:picMk id="6" creationId="{E8F3E7EE-E2AD-41A2-88CD-4A25578ECE5F}"/>
          </ac:picMkLst>
        </pc:picChg>
        <pc:picChg chg="add mod">
          <ac:chgData name="Simona Ternik" userId="d551d264-4cb9-428f-8ffc-f81549f5ede4" providerId="ADAL" clId="{E67D94E3-5111-4E73-9053-CD3382C9444B}" dt="2026-01-21T12:16:08.914" v="19" actId="1076"/>
          <ac:picMkLst>
            <pc:docMk/>
            <pc:sldMk cId="728044407" sldId="2057"/>
            <ac:picMk id="7" creationId="{C715A5DF-7671-4003-BBC9-27505CB8F2C7}"/>
          </ac:picMkLst>
        </pc:picChg>
      </pc:sldChg>
    </pc:docChg>
  </pc:docChgLst>
  <pc:docChgLst>
    <pc:chgData name="Simona Ternik" userId="d551d264-4cb9-428f-8ffc-f81549f5ede4" providerId="ADAL" clId="{B4FF5795-BAB1-4E21-8719-E7F34475F4A8}"/>
    <pc:docChg chg="custSel delSld modSld">
      <pc:chgData name="Simona Ternik" userId="d551d264-4cb9-428f-8ffc-f81549f5ede4" providerId="ADAL" clId="{B4FF5795-BAB1-4E21-8719-E7F34475F4A8}" dt="2022-01-16T18:18:56.062" v="77" actId="20577"/>
      <pc:docMkLst>
        <pc:docMk/>
      </pc:docMkLst>
      <pc:sldChg chg="modSp">
        <pc:chgData name="Simona Ternik" userId="d551d264-4cb9-428f-8ffc-f81549f5ede4" providerId="ADAL" clId="{B4FF5795-BAB1-4E21-8719-E7F34475F4A8}" dt="2022-01-16T18:16:35.011" v="39" actId="20577"/>
        <pc:sldMkLst>
          <pc:docMk/>
          <pc:sldMk cId="2918866253" sldId="256"/>
        </pc:sldMkLst>
        <pc:spChg chg="mod">
          <ac:chgData name="Simona Ternik" userId="d551d264-4cb9-428f-8ffc-f81549f5ede4" providerId="ADAL" clId="{B4FF5795-BAB1-4E21-8719-E7F34475F4A8}" dt="2022-01-16T18:16:35.011" v="39" actId="20577"/>
          <ac:spMkLst>
            <pc:docMk/>
            <pc:sldMk cId="2918866253" sldId="256"/>
            <ac:spMk id="6" creationId="{879A8AB6-66C1-4F24-A919-B48F5BB0626C}"/>
          </ac:spMkLst>
        </pc:spChg>
      </pc:sldChg>
      <pc:sldChg chg="modSp">
        <pc:chgData name="Simona Ternik" userId="d551d264-4cb9-428f-8ffc-f81549f5ede4" providerId="ADAL" clId="{B4FF5795-BAB1-4E21-8719-E7F34475F4A8}" dt="2022-01-16T18:18:34.297" v="70" actId="20577"/>
        <pc:sldMkLst>
          <pc:docMk/>
          <pc:sldMk cId="3993401359" sldId="280"/>
        </pc:sldMkLst>
        <pc:spChg chg="mod">
          <ac:chgData name="Simona Ternik" userId="d551d264-4cb9-428f-8ffc-f81549f5ede4" providerId="ADAL" clId="{B4FF5795-BAB1-4E21-8719-E7F34475F4A8}" dt="2022-01-16T18:18:34.297" v="70" actId="20577"/>
          <ac:spMkLst>
            <pc:docMk/>
            <pc:sldMk cId="3993401359" sldId="280"/>
            <ac:spMk id="5" creationId="{0D88CA8A-638E-45C5-BA39-158ECA16ABDE}"/>
          </ac:spMkLst>
        </pc:spChg>
      </pc:sldChg>
      <pc:sldChg chg="modSp">
        <pc:chgData name="Simona Ternik" userId="d551d264-4cb9-428f-8ffc-f81549f5ede4" providerId="ADAL" clId="{B4FF5795-BAB1-4E21-8719-E7F34475F4A8}" dt="2022-01-16T18:18:56.062" v="77" actId="20577"/>
        <pc:sldMkLst>
          <pc:docMk/>
          <pc:sldMk cId="826060918" sldId="282"/>
        </pc:sldMkLst>
        <pc:spChg chg="mod">
          <ac:chgData name="Simona Ternik" userId="d551d264-4cb9-428f-8ffc-f81549f5ede4" providerId="ADAL" clId="{B4FF5795-BAB1-4E21-8719-E7F34475F4A8}" dt="2022-01-16T18:18:56.062" v="77" actId="20577"/>
          <ac:spMkLst>
            <pc:docMk/>
            <pc:sldMk cId="826060918" sldId="282"/>
            <ac:spMk id="5" creationId="{0D88CA8A-638E-45C5-BA39-158ECA16ABDE}"/>
          </ac:spMkLst>
        </pc:spChg>
      </pc:sldChg>
    </pc:docChg>
  </pc:docChgLst>
  <pc:docChgLst>
    <pc:chgData name="Simona Ternik" userId="d551d264-4cb9-428f-8ffc-f81549f5ede4" providerId="ADAL" clId="{CA69203D-0C92-4550-83BE-7C94D4E3E97E}"/>
    <pc:docChg chg="modSld">
      <pc:chgData name="Simona Ternik" userId="d551d264-4cb9-428f-8ffc-f81549f5ede4" providerId="ADAL" clId="{CA69203D-0C92-4550-83BE-7C94D4E3E97E}" dt="2024-01-24T11:37:35.226" v="33" actId="20577"/>
      <pc:docMkLst>
        <pc:docMk/>
      </pc:docMkLst>
      <pc:sldChg chg="modSp mod">
        <pc:chgData name="Simona Ternik" userId="d551d264-4cb9-428f-8ffc-f81549f5ede4" providerId="ADAL" clId="{CA69203D-0C92-4550-83BE-7C94D4E3E97E}" dt="2024-01-24T11:35:28.746" v="1" actId="20577"/>
        <pc:sldMkLst>
          <pc:docMk/>
          <pc:sldMk cId="2918866253" sldId="256"/>
        </pc:sldMkLst>
        <pc:spChg chg="mod">
          <ac:chgData name="Simona Ternik" userId="d551d264-4cb9-428f-8ffc-f81549f5ede4" providerId="ADAL" clId="{CA69203D-0C92-4550-83BE-7C94D4E3E97E}" dt="2024-01-24T11:35:28.746" v="1" actId="20577"/>
          <ac:spMkLst>
            <pc:docMk/>
            <pc:sldMk cId="2918866253" sldId="256"/>
            <ac:spMk id="6" creationId="{879A8AB6-66C1-4F24-A919-B48F5BB0626C}"/>
          </ac:spMkLst>
        </pc:spChg>
      </pc:sldChg>
      <pc:sldChg chg="modSp mod">
        <pc:chgData name="Simona Ternik" userId="d551d264-4cb9-428f-8ffc-f81549f5ede4" providerId="ADAL" clId="{CA69203D-0C92-4550-83BE-7C94D4E3E97E}" dt="2024-01-24T11:37:03.180" v="27" actId="20577"/>
        <pc:sldMkLst>
          <pc:docMk/>
          <pc:sldMk cId="3993401359" sldId="280"/>
        </pc:sldMkLst>
        <pc:spChg chg="mod">
          <ac:chgData name="Simona Ternik" userId="d551d264-4cb9-428f-8ffc-f81549f5ede4" providerId="ADAL" clId="{CA69203D-0C92-4550-83BE-7C94D4E3E97E}" dt="2024-01-24T11:37:03.180" v="27" actId="20577"/>
          <ac:spMkLst>
            <pc:docMk/>
            <pc:sldMk cId="3993401359" sldId="280"/>
            <ac:spMk id="5" creationId="{0D88CA8A-638E-45C5-BA39-158ECA16ABDE}"/>
          </ac:spMkLst>
        </pc:spChg>
      </pc:sldChg>
      <pc:sldChg chg="modSp mod">
        <pc:chgData name="Simona Ternik" userId="d551d264-4cb9-428f-8ffc-f81549f5ede4" providerId="ADAL" clId="{CA69203D-0C92-4550-83BE-7C94D4E3E97E}" dt="2024-01-24T11:37:35.226" v="33" actId="20577"/>
        <pc:sldMkLst>
          <pc:docMk/>
          <pc:sldMk cId="826060918" sldId="282"/>
        </pc:sldMkLst>
        <pc:spChg chg="mod">
          <ac:chgData name="Simona Ternik" userId="d551d264-4cb9-428f-8ffc-f81549f5ede4" providerId="ADAL" clId="{CA69203D-0C92-4550-83BE-7C94D4E3E97E}" dt="2024-01-24T11:37:35.226" v="33" actId="20577"/>
          <ac:spMkLst>
            <pc:docMk/>
            <pc:sldMk cId="826060918" sldId="282"/>
            <ac:spMk id="5" creationId="{0D88CA8A-638E-45C5-BA39-158ECA16ABDE}"/>
          </ac:spMkLst>
        </pc:spChg>
      </pc:sldChg>
    </pc:docChg>
  </pc:docChgLst>
  <pc:docChgLst>
    <pc:chgData name="Simona Ternik" userId="d551d264-4cb9-428f-8ffc-f81549f5ede4" providerId="ADAL" clId="{F54059F5-8E2B-4382-B611-827A4280DCB7}"/>
    <pc:docChg chg="modSld">
      <pc:chgData name="Simona Ternik" userId="d551d264-4cb9-428f-8ffc-f81549f5ede4" providerId="ADAL" clId="{F54059F5-8E2B-4382-B611-827A4280DCB7}" dt="2025-01-15T07:52:27.459" v="99" actId="20577"/>
      <pc:docMkLst>
        <pc:docMk/>
      </pc:docMkLst>
      <pc:sldChg chg="modSp mod">
        <pc:chgData name="Simona Ternik" userId="d551d264-4cb9-428f-8ffc-f81549f5ede4" providerId="ADAL" clId="{F54059F5-8E2B-4382-B611-827A4280DCB7}" dt="2025-01-13T10:18:08.827" v="1" actId="20577"/>
        <pc:sldMkLst>
          <pc:docMk/>
          <pc:sldMk cId="2918866253" sldId="256"/>
        </pc:sldMkLst>
        <pc:spChg chg="mod">
          <ac:chgData name="Simona Ternik" userId="d551d264-4cb9-428f-8ffc-f81549f5ede4" providerId="ADAL" clId="{F54059F5-8E2B-4382-B611-827A4280DCB7}" dt="2025-01-13T10:18:08.827" v="1" actId="20577"/>
          <ac:spMkLst>
            <pc:docMk/>
            <pc:sldMk cId="2918866253" sldId="256"/>
            <ac:spMk id="6" creationId="{879A8AB6-66C1-4F24-A919-B48F5BB0626C}"/>
          </ac:spMkLst>
        </pc:spChg>
      </pc:sldChg>
      <pc:sldChg chg="modSp mod">
        <pc:chgData name="Simona Ternik" userId="d551d264-4cb9-428f-8ffc-f81549f5ede4" providerId="ADAL" clId="{F54059F5-8E2B-4382-B611-827A4280DCB7}" dt="2025-01-13T10:19:29.519" v="44" actId="20577"/>
        <pc:sldMkLst>
          <pc:docMk/>
          <pc:sldMk cId="4126747561" sldId="276"/>
        </pc:sldMkLst>
        <pc:spChg chg="mod">
          <ac:chgData name="Simona Ternik" userId="d551d264-4cb9-428f-8ffc-f81549f5ede4" providerId="ADAL" clId="{F54059F5-8E2B-4382-B611-827A4280DCB7}" dt="2025-01-13T10:19:29.519" v="44" actId="20577"/>
          <ac:spMkLst>
            <pc:docMk/>
            <pc:sldMk cId="4126747561" sldId="276"/>
            <ac:spMk id="5" creationId="{0D88CA8A-638E-45C5-BA39-158ECA16ABDE}"/>
          </ac:spMkLst>
        </pc:spChg>
      </pc:sldChg>
      <pc:sldChg chg="modSp mod">
        <pc:chgData name="Simona Ternik" userId="d551d264-4cb9-428f-8ffc-f81549f5ede4" providerId="ADAL" clId="{F54059F5-8E2B-4382-B611-827A4280DCB7}" dt="2025-01-15T07:52:01.311" v="88" actId="20577"/>
        <pc:sldMkLst>
          <pc:docMk/>
          <pc:sldMk cId="3993401359" sldId="280"/>
        </pc:sldMkLst>
        <pc:spChg chg="mod">
          <ac:chgData name="Simona Ternik" userId="d551d264-4cb9-428f-8ffc-f81549f5ede4" providerId="ADAL" clId="{F54059F5-8E2B-4382-B611-827A4280DCB7}" dt="2025-01-15T07:52:01.311" v="88" actId="20577"/>
          <ac:spMkLst>
            <pc:docMk/>
            <pc:sldMk cId="3993401359" sldId="280"/>
            <ac:spMk id="5" creationId="{0D88CA8A-638E-45C5-BA39-158ECA16ABDE}"/>
          </ac:spMkLst>
        </pc:spChg>
      </pc:sldChg>
      <pc:sldChg chg="modSp mod">
        <pc:chgData name="Simona Ternik" userId="d551d264-4cb9-428f-8ffc-f81549f5ede4" providerId="ADAL" clId="{F54059F5-8E2B-4382-B611-827A4280DCB7}" dt="2025-01-15T07:52:27.459" v="99" actId="20577"/>
        <pc:sldMkLst>
          <pc:docMk/>
          <pc:sldMk cId="2088692890" sldId="281"/>
        </pc:sldMkLst>
        <pc:spChg chg="mod">
          <ac:chgData name="Simona Ternik" userId="d551d264-4cb9-428f-8ffc-f81549f5ede4" providerId="ADAL" clId="{F54059F5-8E2B-4382-B611-827A4280DCB7}" dt="2025-01-15T07:52:27.459" v="99" actId="20577"/>
          <ac:spMkLst>
            <pc:docMk/>
            <pc:sldMk cId="2088692890" sldId="281"/>
            <ac:spMk id="5" creationId="{0D88CA8A-638E-45C5-BA39-158ECA16ABDE}"/>
          </ac:spMkLst>
        </pc:spChg>
      </pc:sldChg>
      <pc:sldChg chg="modSp mod">
        <pc:chgData name="Simona Ternik" userId="d551d264-4cb9-428f-8ffc-f81549f5ede4" providerId="ADAL" clId="{F54059F5-8E2B-4382-B611-827A4280DCB7}" dt="2025-01-15T07:52:16.906" v="94" actId="20577"/>
        <pc:sldMkLst>
          <pc:docMk/>
          <pc:sldMk cId="826060918" sldId="282"/>
        </pc:sldMkLst>
        <pc:spChg chg="mod">
          <ac:chgData name="Simona Ternik" userId="d551d264-4cb9-428f-8ffc-f81549f5ede4" providerId="ADAL" clId="{F54059F5-8E2B-4382-B611-827A4280DCB7}" dt="2025-01-15T07:52:16.906" v="94" actId="20577"/>
          <ac:spMkLst>
            <pc:docMk/>
            <pc:sldMk cId="826060918" sldId="282"/>
            <ac:spMk id="5" creationId="{0D88CA8A-638E-45C5-BA39-158ECA16ABDE}"/>
          </ac:spMkLst>
        </pc:spChg>
      </pc:sldChg>
      <pc:sldChg chg="modSp mod">
        <pc:chgData name="Simona Ternik" userId="d551d264-4cb9-428f-8ffc-f81549f5ede4" providerId="ADAL" clId="{F54059F5-8E2B-4382-B611-827A4280DCB7}" dt="2025-01-15T07:51:00.029" v="55" actId="20577"/>
        <pc:sldMkLst>
          <pc:docMk/>
          <pc:sldMk cId="1222940658" sldId="2051"/>
        </pc:sldMkLst>
        <pc:spChg chg="mod">
          <ac:chgData name="Simona Ternik" userId="d551d264-4cb9-428f-8ffc-f81549f5ede4" providerId="ADAL" clId="{F54059F5-8E2B-4382-B611-827A4280DCB7}" dt="2025-01-15T07:51:00.029" v="55" actId="20577"/>
          <ac:spMkLst>
            <pc:docMk/>
            <pc:sldMk cId="1222940658" sldId="2051"/>
            <ac:spMk id="6" creationId="{D1A8E04C-C0D9-495D-A496-FCD53E5BF981}"/>
          </ac:spMkLst>
        </pc:spChg>
      </pc:sldChg>
      <pc:sldChg chg="modSp mod">
        <pc:chgData name="Simona Ternik" userId="d551d264-4cb9-428f-8ffc-f81549f5ede4" providerId="ADAL" clId="{F54059F5-8E2B-4382-B611-827A4280DCB7}" dt="2025-01-13T10:19:01.768" v="42" actId="20577"/>
        <pc:sldMkLst>
          <pc:docMk/>
          <pc:sldMk cId="728044407" sldId="2057"/>
        </pc:sldMkLst>
        <pc:spChg chg="mod">
          <ac:chgData name="Simona Ternik" userId="d551d264-4cb9-428f-8ffc-f81549f5ede4" providerId="ADAL" clId="{F54059F5-8E2B-4382-B611-827A4280DCB7}" dt="2025-01-13T10:19:01.768" v="42" actId="20577"/>
          <ac:spMkLst>
            <pc:docMk/>
            <pc:sldMk cId="728044407" sldId="2057"/>
            <ac:spMk id="5" creationId="{0D88CA8A-638E-45C5-BA39-158ECA16ABDE}"/>
          </ac:spMkLst>
        </pc:spChg>
      </pc:sldChg>
    </pc:docChg>
  </pc:docChgLst>
  <pc:docChgLst>
    <pc:chgData name="Simona Ternik" userId="d551d264-4cb9-428f-8ffc-f81549f5ede4" providerId="ADAL" clId="{0B9792FE-4F20-47DB-B7F6-C099529CD2F7}"/>
    <pc:docChg chg="modSld">
      <pc:chgData name="Simona Ternik" userId="d551d264-4cb9-428f-8ffc-f81549f5ede4" providerId="ADAL" clId="{0B9792FE-4F20-47DB-B7F6-C099529CD2F7}" dt="2023-01-12T07:28:49.856" v="48" actId="20577"/>
      <pc:docMkLst>
        <pc:docMk/>
      </pc:docMkLst>
      <pc:sldChg chg="modSp mod">
        <pc:chgData name="Simona Ternik" userId="d551d264-4cb9-428f-8ffc-f81549f5ede4" providerId="ADAL" clId="{0B9792FE-4F20-47DB-B7F6-C099529CD2F7}" dt="2023-01-12T07:27:16.656" v="1" actId="20577"/>
        <pc:sldMkLst>
          <pc:docMk/>
          <pc:sldMk cId="2918866253" sldId="256"/>
        </pc:sldMkLst>
        <pc:spChg chg="mod">
          <ac:chgData name="Simona Ternik" userId="d551d264-4cb9-428f-8ffc-f81549f5ede4" providerId="ADAL" clId="{0B9792FE-4F20-47DB-B7F6-C099529CD2F7}" dt="2023-01-12T07:27:16.656" v="1" actId="20577"/>
          <ac:spMkLst>
            <pc:docMk/>
            <pc:sldMk cId="2918866253" sldId="256"/>
            <ac:spMk id="6" creationId="{879A8AB6-66C1-4F24-A919-B48F5BB0626C}"/>
          </ac:spMkLst>
        </pc:spChg>
      </pc:sldChg>
      <pc:sldChg chg="modSp mod">
        <pc:chgData name="Simona Ternik" userId="d551d264-4cb9-428f-8ffc-f81549f5ede4" providerId="ADAL" clId="{0B9792FE-4F20-47DB-B7F6-C099529CD2F7}" dt="2023-01-12T07:28:35.050" v="42" actId="20577"/>
        <pc:sldMkLst>
          <pc:docMk/>
          <pc:sldMk cId="3993401359" sldId="280"/>
        </pc:sldMkLst>
        <pc:spChg chg="mod">
          <ac:chgData name="Simona Ternik" userId="d551d264-4cb9-428f-8ffc-f81549f5ede4" providerId="ADAL" clId="{0B9792FE-4F20-47DB-B7F6-C099529CD2F7}" dt="2023-01-12T07:28:35.050" v="42" actId="20577"/>
          <ac:spMkLst>
            <pc:docMk/>
            <pc:sldMk cId="3993401359" sldId="280"/>
            <ac:spMk id="5" creationId="{0D88CA8A-638E-45C5-BA39-158ECA16ABDE}"/>
          </ac:spMkLst>
        </pc:spChg>
      </pc:sldChg>
      <pc:sldChg chg="modSp mod">
        <pc:chgData name="Simona Ternik" userId="d551d264-4cb9-428f-8ffc-f81549f5ede4" providerId="ADAL" clId="{0B9792FE-4F20-47DB-B7F6-C099529CD2F7}" dt="2023-01-12T07:28:49.856" v="48" actId="20577"/>
        <pc:sldMkLst>
          <pc:docMk/>
          <pc:sldMk cId="826060918" sldId="282"/>
        </pc:sldMkLst>
        <pc:spChg chg="mod">
          <ac:chgData name="Simona Ternik" userId="d551d264-4cb9-428f-8ffc-f81549f5ede4" providerId="ADAL" clId="{0B9792FE-4F20-47DB-B7F6-C099529CD2F7}" dt="2023-01-12T07:28:49.856" v="48" actId="20577"/>
          <ac:spMkLst>
            <pc:docMk/>
            <pc:sldMk cId="826060918" sldId="282"/>
            <ac:spMk id="5" creationId="{0D88CA8A-638E-45C5-BA39-158ECA16ABD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FB7E-8A14-5F4A-A8BC-FEC574E653A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14F3-7BF6-CC41-BA5F-F3649E84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673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0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077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421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95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800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653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37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85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0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60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78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21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13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45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33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37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31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29DFA3-EF29-4B34-97B4-8719E0F406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5553048-62C9-4122-A291-919E47EEFA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86B593A-0E14-4869-AF38-3B2CC99E5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879A8AB6-66C1-4F24-A919-B48F5BB0626C}"/>
              </a:ext>
            </a:extLst>
          </p:cNvPr>
          <p:cNvSpPr txBox="1"/>
          <p:nvPr/>
        </p:nvSpPr>
        <p:spPr>
          <a:xfrm>
            <a:off x="2491645" y="1157687"/>
            <a:ext cx="7208709" cy="418576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endParaRPr lang="sl-SI" dirty="0"/>
          </a:p>
          <a:p>
            <a:pPr algn="ctr"/>
            <a:endParaRPr lang="sl-SI" sz="4000" dirty="0"/>
          </a:p>
          <a:p>
            <a:pPr algn="ctr"/>
            <a:r>
              <a:rPr lang="sl-SI" sz="4000" b="1" dirty="0">
                <a:latin typeface="Bahnschrift Light" panose="020B0502040204020203" pitchFamily="34" charset="0"/>
              </a:rPr>
              <a:t>ORGANIZACIJA POUKA NA OSNOVNI ŠOLI RADLJE OB DRAVI TER VPIS V ŠOLO 2026</a:t>
            </a:r>
          </a:p>
          <a:p>
            <a:endParaRPr lang="sl-SI" sz="2400" b="1" dirty="0">
              <a:latin typeface="Bahnschrift Light" panose="020B0502040204020203" pitchFamily="34" charset="0"/>
            </a:endParaRPr>
          </a:p>
          <a:p>
            <a:r>
              <a:rPr lang="sl-SI" sz="2400" b="1" dirty="0">
                <a:latin typeface="Bahnschrift Light" panose="020B0502040204020203" pitchFamily="34" charset="0"/>
              </a:rPr>
              <a:t>Simona Ternik, pomočnica ravnatelja za šolo</a:t>
            </a:r>
          </a:p>
          <a:p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2918866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E59F34-93AC-44D8-9C30-EB8EF0A3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1DEBCA-7005-4F06-A009-2E21CADA8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6A4B2A1-C325-4F41-AF82-F9FB2DD25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" y="0"/>
            <a:ext cx="12168696" cy="685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59F70AB-644B-4B93-B47D-1DA0274EC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25" y="334124"/>
            <a:ext cx="11287653" cy="611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65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E59F34-93AC-44D8-9C30-EB8EF0A3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1DEBCA-7005-4F06-A009-2E21CADA8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6A4B2A1-C325-4F41-AF82-F9FB2DD25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" y="0"/>
            <a:ext cx="12168696" cy="685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BBD5F20-ADF6-4DB0-A5F9-A3ABA6140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78" y="261853"/>
            <a:ext cx="10284843" cy="63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01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E59F34-93AC-44D8-9C30-EB8EF0A3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1DEBCA-7005-4F06-A009-2E21CADA8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6A4B2A1-C325-4F41-AF82-F9FB2DD25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" y="0"/>
            <a:ext cx="12168696" cy="685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212FAA8-2ADF-4D13-BB89-B48C8D18F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69" y="405138"/>
            <a:ext cx="10297036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92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E59F34-93AC-44D8-9C30-EB8EF0A3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1DEBCA-7005-4F06-A009-2E21CADA8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6A4B2A1-C325-4F41-AF82-F9FB2DD25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" y="0"/>
            <a:ext cx="12168696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D88CA8A-638E-45C5-BA39-158ECA16ABDE}"/>
              </a:ext>
            </a:extLst>
          </p:cNvPr>
          <p:cNvSpPr txBox="1"/>
          <p:nvPr/>
        </p:nvSpPr>
        <p:spPr>
          <a:xfrm>
            <a:off x="1259889" y="498289"/>
            <a:ext cx="10263327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sl-SI" sz="3600" b="1" dirty="0">
              <a:latin typeface="Bahnschrift Light" panose="020B05020402040202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!"/>
            </a:pPr>
            <a:r>
              <a:rPr lang="sl-SI" sz="3600" b="1" dirty="0">
                <a:latin typeface="Bahnschrift Light" panose="020B0502040204020203" pitchFamily="34" charset="0"/>
              </a:rPr>
              <a:t>OBISK ŠOLSKEGA TIMA PRVIH RAZREDOV V VRTCU – predvidoma maj 2026</a:t>
            </a:r>
          </a:p>
          <a:p>
            <a:pPr marL="571500" indent="-571500">
              <a:buFont typeface="Wingdings" panose="05000000000000000000" pitchFamily="2" charset="2"/>
              <a:buChar char="!"/>
            </a:pPr>
            <a:endParaRPr lang="sl-SI" sz="3600" b="1" dirty="0">
              <a:latin typeface="Bahnschrift Light" panose="020B05020402040202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!"/>
            </a:pPr>
            <a:r>
              <a:rPr lang="sl-SI" sz="3600" b="1" dirty="0">
                <a:latin typeface="Bahnschrift Light" panose="020B0502040204020203" pitchFamily="34" charset="0"/>
              </a:rPr>
              <a:t>OBISK ŠOLSKIH NOVINCEV V 1. RAZREDU – predvidoma maj 2026</a:t>
            </a:r>
          </a:p>
          <a:p>
            <a:pPr marL="571500" indent="-571500">
              <a:buFont typeface="Wingdings" panose="05000000000000000000" pitchFamily="2" charset="2"/>
              <a:buChar char="!"/>
            </a:pPr>
            <a:endParaRPr lang="sl-SI" sz="3600" b="1" dirty="0">
              <a:latin typeface="Bahnschrift Light" panose="020B05020402040202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!"/>
            </a:pPr>
            <a:r>
              <a:rPr lang="sl-SI" sz="3600" b="1" dirty="0">
                <a:latin typeface="Bahnschrift Light" panose="020B0502040204020203" pitchFamily="34" charset="0"/>
              </a:rPr>
              <a:t>RODITELJSKI SESTANEK ZA STARŠE BODOČIH PRVOŠOLCEV – predvidoma </a:t>
            </a:r>
            <a:r>
              <a:rPr lang="sl-SI" sz="3600" b="1">
                <a:latin typeface="Bahnschrift Light" panose="020B0502040204020203" pitchFamily="34" charset="0"/>
              </a:rPr>
              <a:t>junij 2026</a:t>
            </a:r>
            <a:endParaRPr lang="sl-SI" sz="3600" b="1" dirty="0">
              <a:latin typeface="Bahnschrift Light" panose="020B05020402040202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!"/>
            </a:pPr>
            <a:endParaRPr lang="sl-SI" sz="3600" b="1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060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>
            <a:extLst>
              <a:ext uri="{FF2B5EF4-FFF2-40B4-BE49-F238E27FC236}">
                <a16:creationId xmlns:a16="http://schemas.microsoft.com/office/drawing/2014/main" id="{6608CFF2-B4ED-4610-8D61-08ADB68AB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4" name="Označba mesta vsebine 13">
            <a:extLst>
              <a:ext uri="{FF2B5EF4-FFF2-40B4-BE49-F238E27FC236}">
                <a16:creationId xmlns:a16="http://schemas.microsoft.com/office/drawing/2014/main" id="{D3F52E33-C947-440A-B278-B46B640A4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6B01A3D-D84F-482D-BE12-334F808C8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8696" cy="6858000"/>
          </a:xfrm>
          <a:prstGeom prst="rect">
            <a:avLst/>
          </a:prstGeom>
        </p:spPr>
      </p:pic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4ABE18E1-EE70-4C92-AC55-76ECF0901B94}"/>
              </a:ext>
            </a:extLst>
          </p:cNvPr>
          <p:cNvSpPr txBox="1"/>
          <p:nvPr/>
        </p:nvSpPr>
        <p:spPr>
          <a:xfrm>
            <a:off x="1049044" y="830078"/>
            <a:ext cx="10093911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!"/>
            </a:pPr>
            <a:r>
              <a:rPr lang="sl-SI" sz="3600" dirty="0">
                <a:latin typeface="Bahnschrift Light" panose="020B0502040204020203" pitchFamily="34" charset="0"/>
              </a:rPr>
              <a:t>Osnovnošolsko izobraževanje </a:t>
            </a:r>
            <a:r>
              <a:rPr lang="sl-SI" sz="3600" b="1" dirty="0">
                <a:latin typeface="Bahnschrift Light" panose="020B0502040204020203" pitchFamily="34" charset="0"/>
              </a:rPr>
              <a:t>traja 9 let.</a:t>
            </a:r>
          </a:p>
          <a:p>
            <a:endParaRPr lang="sl-SI" sz="3600" b="1" dirty="0">
              <a:latin typeface="Bahnschrift Light" panose="020B05020402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!"/>
            </a:pPr>
            <a:r>
              <a:rPr lang="sl-SI" sz="3600" b="1" dirty="0">
                <a:latin typeface="Bahnschrift Light" panose="020B0502040204020203" pitchFamily="34" charset="0"/>
              </a:rPr>
              <a:t> V</a:t>
            </a:r>
            <a:r>
              <a:rPr lang="sl-SI" sz="3600" dirty="0">
                <a:latin typeface="Bahnschrift Light" panose="020B0502040204020203" pitchFamily="34" charset="0"/>
              </a:rPr>
              <a:t>pis otrok, ki v koledarskem letu dosežejo starost 6 let.</a:t>
            </a:r>
          </a:p>
          <a:p>
            <a:pPr marL="457200" indent="-457200">
              <a:buFont typeface="Wingdings" panose="05000000000000000000" pitchFamily="2" charset="2"/>
              <a:buChar char="!"/>
            </a:pPr>
            <a:endParaRPr lang="sl-SI" sz="3600" dirty="0">
              <a:latin typeface="Bahnschrift Light" panose="020B05020402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!"/>
            </a:pPr>
            <a:r>
              <a:rPr lang="sl-SI" sz="3600" dirty="0">
                <a:latin typeface="Bahnschrift Light" panose="020B0502040204020203" pitchFamily="34" charset="0"/>
              </a:rPr>
              <a:t>Konča se, ko uspešno zaključijo 9.razred oz. po devetih letih izobraževanja.</a:t>
            </a:r>
          </a:p>
          <a:p>
            <a:pPr marL="457200" indent="-457200">
              <a:buFont typeface="Wingdings" panose="05000000000000000000" pitchFamily="2" charset="2"/>
              <a:buChar char="!"/>
            </a:pPr>
            <a:endParaRPr lang="sl-SI" sz="2800" dirty="0">
              <a:latin typeface="Bahnschrift Light" panose="020B05020402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!"/>
            </a:pPr>
            <a:endParaRPr lang="sl-SI" sz="28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922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E59F34-93AC-44D8-9C30-EB8EF0A3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1DEBCA-7005-4F06-A009-2E21CADA8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6A4B2A1-C325-4F41-AF82-F9FB2DD25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" y="0"/>
            <a:ext cx="12168696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325547B-2CF7-42B8-8024-B5C731DF3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" y="11896"/>
            <a:ext cx="12186960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40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E59F34-93AC-44D8-9C30-EB8EF0A3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1DEBCA-7005-4F06-A009-2E21CADA8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6A4B2A1-C325-4F41-AF82-F9FB2DD25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" y="0"/>
            <a:ext cx="12168696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B03CC30-A44E-4CCE-9355-9B67FC896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9" y="57620"/>
            <a:ext cx="11973582" cy="67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10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E59F34-93AC-44D8-9C30-EB8EF0A3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1DEBCA-7005-4F06-A009-2E21CADA8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6A4B2A1-C325-4F41-AF82-F9FB2DD25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" y="0"/>
            <a:ext cx="12168696" cy="685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8F3E7EE-E2AD-41A2-88CD-4A25578EC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22" y="57620"/>
            <a:ext cx="11845555" cy="674276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715A5DF-7671-4003-BBC9-27505CB8F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33" y="1267520"/>
            <a:ext cx="11138357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44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E59F34-93AC-44D8-9C30-EB8EF0A3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1DEBCA-7005-4F06-A009-2E21CADA8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6A4B2A1-C325-4F41-AF82-F9FB2DD25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" y="0"/>
            <a:ext cx="12168696" cy="685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9FFC299-11B7-4F8C-AAAA-E32BCA99C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46" y="86437"/>
            <a:ext cx="10846757" cy="650967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414411F-B44B-448A-8921-1AF83B23C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44" y="533149"/>
            <a:ext cx="10516511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82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E59F34-93AC-44D8-9C30-EB8EF0A3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1DEBCA-7005-4F06-A009-2E21CADA8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6A4B2A1-C325-4F41-AF82-F9FB2DD25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" y="0"/>
            <a:ext cx="12168696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D88CA8A-638E-45C5-BA39-158ECA16ABDE}"/>
              </a:ext>
            </a:extLst>
          </p:cNvPr>
          <p:cNvSpPr txBox="1"/>
          <p:nvPr/>
        </p:nvSpPr>
        <p:spPr>
          <a:xfrm>
            <a:off x="1375301" y="569311"/>
            <a:ext cx="10093911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3600" dirty="0">
                <a:latin typeface="Bahnschrift Light" panose="020B0502040204020203" pitchFamily="34" charset="0"/>
              </a:rPr>
              <a:t> </a:t>
            </a:r>
            <a:r>
              <a:rPr lang="sl-SI" sz="3600" b="1" dirty="0">
                <a:latin typeface="Bahnschrift Light" panose="020B0502040204020203" pitchFamily="34" charset="0"/>
              </a:rPr>
              <a:t>PREHRANA</a:t>
            </a:r>
          </a:p>
          <a:p>
            <a:pPr algn="ctr"/>
            <a:endParaRPr lang="sl-SI" sz="3600" dirty="0">
              <a:latin typeface="Bahnschrift Light" panose="020B05020402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!"/>
            </a:pPr>
            <a:r>
              <a:rPr lang="sl-SI" sz="3600" dirty="0">
                <a:latin typeface="Bahnschrift Light" panose="020B0502040204020203" pitchFamily="34" charset="0"/>
              </a:rPr>
              <a:t>  V šoli nudimo </a:t>
            </a:r>
            <a:r>
              <a:rPr lang="sl-SI" sz="3600" b="1" dirty="0">
                <a:latin typeface="Bahnschrift Light" panose="020B0502040204020203" pitchFamily="34" charset="0"/>
              </a:rPr>
              <a:t>zajtrk</a:t>
            </a:r>
            <a:r>
              <a:rPr lang="sl-SI" sz="3600" dirty="0">
                <a:latin typeface="Bahnschrift Light" panose="020B0502040204020203" pitchFamily="34" charset="0"/>
              </a:rPr>
              <a:t> (7.30-8.00);</a:t>
            </a:r>
          </a:p>
          <a:p>
            <a:pPr lvl="2"/>
            <a:r>
              <a:rPr lang="sl-SI" sz="3600" b="1" dirty="0">
                <a:latin typeface="Bahnschrift Light" panose="020B0502040204020203" pitchFamily="34" charset="0"/>
              </a:rPr>
              <a:t>			malica </a:t>
            </a:r>
            <a:r>
              <a:rPr lang="sl-SI" sz="3600" dirty="0">
                <a:latin typeface="Bahnschrift Light" panose="020B0502040204020203" pitchFamily="34" charset="0"/>
              </a:rPr>
              <a:t>(9.55-10.20);</a:t>
            </a:r>
            <a:endParaRPr lang="sl-SI" sz="3600" b="1" dirty="0">
              <a:latin typeface="Bahnschrift Light" panose="020B0502040204020203" pitchFamily="34" charset="0"/>
            </a:endParaRPr>
          </a:p>
          <a:p>
            <a:pPr lvl="2"/>
            <a:r>
              <a:rPr lang="sl-SI" sz="3600" b="1" dirty="0">
                <a:latin typeface="Bahnschrift Light" panose="020B0502040204020203" pitchFamily="34" charset="0"/>
              </a:rPr>
              <a:t>			kosilo </a:t>
            </a:r>
            <a:r>
              <a:rPr lang="sl-SI" sz="3600" dirty="0">
                <a:latin typeface="Bahnschrift Light" panose="020B0502040204020203" pitchFamily="34" charset="0"/>
              </a:rPr>
              <a:t>(12.00 -14.00).</a:t>
            </a:r>
            <a:endParaRPr lang="sl-SI" sz="3600" b="1" dirty="0">
              <a:latin typeface="Bahnschrift Light" panose="020B0502040204020203" pitchFamily="34" charset="0"/>
            </a:endParaRPr>
          </a:p>
          <a:p>
            <a:r>
              <a:rPr lang="sl-SI" sz="3600" b="1" dirty="0">
                <a:latin typeface="Bahnschrift Light" panose="020B0502040204020203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!"/>
            </a:pPr>
            <a:r>
              <a:rPr lang="sl-SI" sz="3600" b="1" dirty="0">
                <a:latin typeface="Bahnschrift Light" panose="020B0502040204020203" pitchFamily="34" charset="0"/>
              </a:rPr>
              <a:t> Prijavnica ob vpisu.</a:t>
            </a:r>
          </a:p>
          <a:p>
            <a:pPr marL="457200" indent="-457200">
              <a:buFont typeface="Wingdings" panose="05000000000000000000" pitchFamily="2" charset="2"/>
              <a:buChar char="!"/>
            </a:pPr>
            <a:endParaRPr lang="sl-SI" sz="3600" b="1" dirty="0">
              <a:latin typeface="Bahnschrift Light" panose="020B0502040204020203" pitchFamily="34" charset="0"/>
            </a:endParaRPr>
          </a:p>
          <a:p>
            <a:endParaRPr lang="sl-SI" sz="3600" b="1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747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E59F34-93AC-44D8-9C30-EB8EF0A3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1DEBCA-7005-4F06-A009-2E21CADA8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6A4B2A1-C325-4F41-AF82-F9FB2DD25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" y="0"/>
            <a:ext cx="12168696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D88CA8A-638E-45C5-BA39-158ECA16ABDE}"/>
              </a:ext>
            </a:extLst>
          </p:cNvPr>
          <p:cNvSpPr txBox="1"/>
          <p:nvPr/>
        </p:nvSpPr>
        <p:spPr>
          <a:xfrm>
            <a:off x="1375301" y="569311"/>
            <a:ext cx="10093911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latin typeface="Bahnschrift Light" panose="020B0502040204020203" pitchFamily="34" charset="0"/>
              </a:rPr>
              <a:t>PRIHOD V ŠOLO oz. ŠOLSKI PREVOZ</a:t>
            </a:r>
          </a:p>
          <a:p>
            <a:pPr algn="ctr">
              <a:defRPr/>
            </a:pPr>
            <a:r>
              <a:rPr lang="sl-SI" sz="3600" dirty="0">
                <a:latin typeface="Bahnschrift Light" panose="020B0502040204020203" pitchFamily="34" charset="0"/>
              </a:rPr>
              <a:t> </a:t>
            </a:r>
            <a:r>
              <a:rPr lang="sl-SI" altLang="sl-SI" sz="3600" b="1" dirty="0">
                <a:latin typeface="Bahnschrift Light" panose="020B0502040204020203" pitchFamily="34" charset="0"/>
              </a:rPr>
              <a:t>87. člen - </a:t>
            </a:r>
            <a:r>
              <a:rPr lang="sl-SI" sz="3600" b="1" dirty="0">
                <a:latin typeface="Bahnschrift Light" panose="020B0502040204020203" pitchFamily="34" charset="0"/>
              </a:rPr>
              <a:t>Zakona o pravilih cestnega prometa</a:t>
            </a:r>
          </a:p>
          <a:p>
            <a:pPr algn="ctr">
              <a:defRPr/>
            </a:pPr>
            <a:endParaRPr lang="sl-SI" sz="3600" b="1" dirty="0">
              <a:latin typeface="Bahnschrift Light" panose="020B0502040204020203" pitchFamily="34" charset="0"/>
            </a:endParaRPr>
          </a:p>
          <a:p>
            <a:pPr>
              <a:defRPr/>
            </a:pPr>
            <a:r>
              <a:rPr lang="sl-SI" sz="3600" dirty="0">
                <a:latin typeface="Bahnschrift Light" panose="020B0502040204020203" pitchFamily="34" charset="0"/>
              </a:rPr>
              <a:t>Otroci </a:t>
            </a:r>
            <a:r>
              <a:rPr lang="sl-SI" sz="3600" b="1" dirty="0">
                <a:latin typeface="Bahnschrift Light" panose="020B0502040204020203" pitchFamily="34" charset="0"/>
              </a:rPr>
              <a:t>morajo </a:t>
            </a:r>
            <a:r>
              <a:rPr lang="sl-SI" sz="3600" dirty="0">
                <a:latin typeface="Bahnschrift Light" panose="020B0502040204020203" pitchFamily="34" charset="0"/>
              </a:rPr>
              <a:t>imeti na poti v vrtec in prvi razred osnovne šole ter domov </a:t>
            </a:r>
            <a:r>
              <a:rPr lang="sl-SI" sz="3600" b="1" dirty="0">
                <a:latin typeface="Bahnschrift Light" panose="020B0502040204020203" pitchFamily="34" charset="0"/>
              </a:rPr>
              <a:t>spremstvo polnoletne osebe</a:t>
            </a:r>
            <a:r>
              <a:rPr lang="sl-SI" sz="3600" dirty="0">
                <a:latin typeface="Bahnschrift Light" panose="020B0502040204020203" pitchFamily="34" charset="0"/>
              </a:rPr>
              <a:t>. </a:t>
            </a:r>
          </a:p>
          <a:p>
            <a:pPr>
              <a:defRPr/>
            </a:pPr>
            <a:r>
              <a:rPr lang="sl-SI" sz="3600" dirty="0">
                <a:latin typeface="Bahnschrift Light" panose="020B0502040204020203" pitchFamily="34" charset="0"/>
              </a:rPr>
              <a:t>Spremljevalci so lahko tudi </a:t>
            </a:r>
            <a:r>
              <a:rPr lang="sl-SI" sz="3600" b="1" dirty="0">
                <a:latin typeface="Bahnschrift Light" panose="020B0502040204020203" pitchFamily="34" charset="0"/>
              </a:rPr>
              <a:t>otroci, starejši od 10 let, če to dovolijo starši, posvojitelji, skrbniki  oziroma rejniki  otroka.</a:t>
            </a:r>
          </a:p>
          <a:p>
            <a:endParaRPr lang="sl-SI" sz="3600" b="1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044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E59F34-93AC-44D8-9C30-EB8EF0A3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1DEBCA-7005-4F06-A009-2E21CADA8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6A4B2A1-C325-4F41-AF82-F9FB2DD25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" y="0"/>
            <a:ext cx="12168696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D88CA8A-638E-45C5-BA39-158ECA16ABDE}"/>
              </a:ext>
            </a:extLst>
          </p:cNvPr>
          <p:cNvSpPr txBox="1"/>
          <p:nvPr/>
        </p:nvSpPr>
        <p:spPr>
          <a:xfrm>
            <a:off x="1375301" y="569311"/>
            <a:ext cx="10093911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latin typeface="Bahnschrift Light" panose="020B0502040204020203" pitchFamily="34" charset="0"/>
              </a:rPr>
              <a:t>PRIHOD V ŠOLO oz. ŠOLSKI PREVOZ</a:t>
            </a:r>
          </a:p>
          <a:p>
            <a:pPr algn="ctr">
              <a:defRPr/>
            </a:pPr>
            <a:r>
              <a:rPr lang="sl-SI" sz="3600" dirty="0">
                <a:latin typeface="Bahnschrift Light" panose="020B0502040204020203" pitchFamily="34" charset="0"/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!"/>
              <a:defRPr/>
            </a:pPr>
            <a:r>
              <a:rPr lang="sl-SI" sz="3600" dirty="0">
                <a:latin typeface="Bahnschrift Light" panose="020B0502040204020203" pitchFamily="34" charset="0"/>
              </a:rPr>
              <a:t>O načinu prevoza se osnovna šola dogovori s starši in lokalno skupnostjo - (ob vpisu).</a:t>
            </a:r>
          </a:p>
          <a:p>
            <a:pPr>
              <a:defRPr/>
            </a:pPr>
            <a:endParaRPr lang="sl-SI" sz="3600" dirty="0"/>
          </a:p>
          <a:p>
            <a:pPr>
              <a:defRPr/>
            </a:pPr>
            <a:endParaRPr lang="sl-SI" sz="3600" dirty="0"/>
          </a:p>
          <a:p>
            <a:pPr algn="ctr">
              <a:defRPr/>
            </a:pPr>
            <a:endParaRPr lang="sl-SI" sz="3600" b="1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6917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72BD57F55C0CA43918E62B2E69C641F" ma:contentTypeVersion="33" ma:contentTypeDescription="Ustvari nov dokument." ma:contentTypeScope="" ma:versionID="68e0c7bbaff0ebf141f161977f636d83">
  <xsd:schema xmlns:xsd="http://www.w3.org/2001/XMLSchema" xmlns:xs="http://www.w3.org/2001/XMLSchema" xmlns:p="http://schemas.microsoft.com/office/2006/metadata/properties" xmlns:ns3="d711850d-081b-4d0f-9bd4-c556f4dc9361" xmlns:ns4="a16687ff-b515-4515-9862-a069c1de246c" targetNamespace="http://schemas.microsoft.com/office/2006/metadata/properties" ma:root="true" ma:fieldsID="b69260fefde45e933ec22f1ce9051eca" ns3:_="" ns4:_="">
    <xsd:import namespace="d711850d-081b-4d0f-9bd4-c556f4dc9361"/>
    <xsd:import namespace="a16687ff-b515-4515-9862-a069c1de246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11850d-081b-4d0f-9bd4-c556f4dc936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V skupni rabi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Razprševanje namiga za skupno rabo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6687ff-b515-4515-9862-a069c1de24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20" nillable="true" ma:displayName="Notebook Type" ma:internalName="NotebookType">
      <xsd:simpleType>
        <xsd:restriction base="dms:Text"/>
      </xsd:simpleType>
    </xsd:element>
    <xsd:element name="FolderType" ma:index="21" nillable="true" ma:displayName="Folder Type" ma:internalName="FolderType">
      <xsd:simpleType>
        <xsd:restriction base="dms:Text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AppVersion" ma:index="23" nillable="true" ma:displayName="App Version" ma:internalName="AppVersion">
      <xsd:simpleType>
        <xsd:restriction base="dms:Text"/>
      </xsd:simpleType>
    </xsd:element>
    <xsd:element name="TeamsChannelId" ma:index="24" nillable="true" ma:displayName="Teams Channel Id" ma:internalName="TeamsChannelId">
      <xsd:simpleType>
        <xsd:restriction base="dms:Text"/>
      </xsd:simpleType>
    </xsd:element>
    <xsd:element name="Owner" ma:index="2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6" nillable="true" ma:displayName="Math Settings" ma:internalName="Math_Settings">
      <xsd:simpleType>
        <xsd:restriction base="dms:Text"/>
      </xsd:simpleType>
    </xsd:element>
    <xsd:element name="DefaultSectionNames" ma:index="2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8" nillable="true" ma:displayName="Is Collaboration Space Locked" ma:internalName="Is_Collaboration_Space_Locked">
      <xsd:simpleType>
        <xsd:restriction base="dms:Boolean"/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  <xsd:element name="MediaServiceLocation" ma:index="4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ChannelId xmlns="a16687ff-b515-4515-9862-a069c1de246c" xsi:nil="true"/>
    <Invited_Teachers xmlns="a16687ff-b515-4515-9862-a069c1de246c" xsi:nil="true"/>
    <IsNotebookLocked xmlns="a16687ff-b515-4515-9862-a069c1de246c" xsi:nil="true"/>
    <Self_Registration_Enabled xmlns="a16687ff-b515-4515-9862-a069c1de246c" xsi:nil="true"/>
    <Teachers xmlns="a16687ff-b515-4515-9862-a069c1de246c">
      <UserInfo>
        <DisplayName/>
        <AccountId xsi:nil="true"/>
        <AccountType/>
      </UserInfo>
    </Teachers>
    <Student_Groups xmlns="a16687ff-b515-4515-9862-a069c1de246c">
      <UserInfo>
        <DisplayName/>
        <AccountId xsi:nil="true"/>
        <AccountType/>
      </UserInfo>
    </Student_Groups>
    <Distribution_Groups xmlns="a16687ff-b515-4515-9862-a069c1de246c" xsi:nil="true"/>
    <DefaultSectionNames xmlns="a16687ff-b515-4515-9862-a069c1de246c" xsi:nil="true"/>
    <Is_Collaboration_Space_Locked xmlns="a16687ff-b515-4515-9862-a069c1de246c" xsi:nil="true"/>
    <Has_Teacher_Only_SectionGroup xmlns="a16687ff-b515-4515-9862-a069c1de246c" xsi:nil="true"/>
    <NotebookType xmlns="a16687ff-b515-4515-9862-a069c1de246c" xsi:nil="true"/>
    <Students xmlns="a16687ff-b515-4515-9862-a069c1de246c">
      <UserInfo>
        <DisplayName/>
        <AccountId xsi:nil="true"/>
        <AccountType/>
      </UserInfo>
    </Students>
    <LMS_Mappings xmlns="a16687ff-b515-4515-9862-a069c1de246c" xsi:nil="true"/>
    <Invited_Students xmlns="a16687ff-b515-4515-9862-a069c1de246c" xsi:nil="true"/>
    <FolderType xmlns="a16687ff-b515-4515-9862-a069c1de246c" xsi:nil="true"/>
    <CultureName xmlns="a16687ff-b515-4515-9862-a069c1de246c" xsi:nil="true"/>
    <Owner xmlns="a16687ff-b515-4515-9862-a069c1de246c">
      <UserInfo>
        <DisplayName/>
        <AccountId xsi:nil="true"/>
        <AccountType/>
      </UserInfo>
    </Owner>
    <AppVersion xmlns="a16687ff-b515-4515-9862-a069c1de246c" xsi:nil="true"/>
    <Math_Settings xmlns="a16687ff-b515-4515-9862-a069c1de246c" xsi:nil="true"/>
    <Templates xmlns="a16687ff-b515-4515-9862-a069c1de246c" xsi:nil="true"/>
  </documentManagement>
</p:properties>
</file>

<file path=customXml/itemProps1.xml><?xml version="1.0" encoding="utf-8"?>
<ds:datastoreItem xmlns:ds="http://schemas.openxmlformats.org/officeDocument/2006/customXml" ds:itemID="{8FC04511-A350-4A3F-9E45-4A6639BC6B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FC895B-41A9-4560-820A-82376134C4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11850d-081b-4d0f-9bd4-c556f4dc9361"/>
    <ds:schemaRef ds:uri="a16687ff-b515-4515-9862-a069c1de24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2AB2AA-B7BC-4C36-B85F-8179B6D5CE25}">
  <ds:schemaRefs>
    <ds:schemaRef ds:uri="http://purl.org/dc/dcmitype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d711850d-081b-4d0f-9bd4-c556f4dc9361"/>
    <ds:schemaRef ds:uri="http://schemas.microsoft.com/office/2006/documentManagement/types"/>
    <ds:schemaRef ds:uri="http://schemas.openxmlformats.org/package/2006/metadata/core-properties"/>
    <ds:schemaRef ds:uri="a16687ff-b515-4515-9862-a069c1de246c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2484</TotalTime>
  <Words>202</Words>
  <Application>Microsoft Office PowerPoint</Application>
  <PresentationFormat>Širokozaslonsko</PresentationFormat>
  <Paragraphs>32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9" baseType="lpstr">
      <vt:lpstr>Arial</vt:lpstr>
      <vt:lpstr>Bahnschrift Light</vt:lpstr>
      <vt:lpstr>Calibri</vt:lpstr>
      <vt:lpstr>Garamond</vt:lpstr>
      <vt:lpstr>Wingdings</vt:lpstr>
      <vt:lpstr>Naravno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Simona Ternik</cp:lastModifiedBy>
  <cp:revision>243</cp:revision>
  <dcterms:created xsi:type="dcterms:W3CDTF">2018-12-21T22:04:22Z</dcterms:created>
  <dcterms:modified xsi:type="dcterms:W3CDTF">2026-01-21T12:20:00Z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0x010100A72BD57F55C0CA43918E62B2E69C641F</vt:lpwstr>
  </property>
</Properties>
</file>